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67945" y="-1905"/>
            <a:ext cx="18859500" cy="33286700"/>
          </a:xfrm>
          <a:prstGeom prst="rect">
            <a:avLst/>
          </a:prstGeom>
        </p:spPr>
      </p:pic>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2"/>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spTree>
  </p:cSld>
  <p:clrMapOvr>
    <a:masterClrMapping/>
  </p:clrMapOvr>
</p:sld>
</file>

<file path=ppt/tags/tag1.xml><?xml version="1.0" encoding="utf-8"?>
<p:tagLst xmlns:p="http://schemas.openxmlformats.org/presentationml/2006/main">
  <p:tag name="COMMONDATA" val="eyJoZGlkIjoiNTA1ZjkwNzM3Yjk5ODEyOGNkMTQzOWY0Y2M3NDMwMD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㏒Timid川</cp:lastModifiedBy>
  <cp:revision>37</cp:revision>
  <dcterms:created xsi:type="dcterms:W3CDTF">2012-09-14T09:49:00Z</dcterms:created>
  <dcterms:modified xsi:type="dcterms:W3CDTF">2022-09-27T06:13:19Z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6F71DCBBB316409DB81E260C9D9EAB25</vt:lpwstr>
  </property>
</Properties>
</file>